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B833-0C4E-423C-9E39-67B2C13D8B22}" type="datetimeFigureOut">
              <a:rPr lang="tr-TR" smtClean="0"/>
              <a:pPr/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922E-56B0-43AC-B402-9DEAC42198B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c\Downloads\imag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00430" y="1785926"/>
            <a:ext cx="228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Karamürsel Müftülüğü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pc\Downloads\image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5572140"/>
            <a:ext cx="2519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pc\Downloads\imag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5572140"/>
            <a:ext cx="25192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pc\Downloads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643174" y="5572140"/>
            <a:ext cx="2519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c\Desktop\Resi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734050" cy="573405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00430" y="1785926"/>
            <a:ext cx="228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Karamürsel Müftülüğü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000364" y="3071810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yapılamayan camilerimiz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714612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143108" y="4429132"/>
            <a:ext cx="483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Bu süreçte </a:t>
            </a:r>
            <a:r>
              <a:rPr lang="tr-TR" sz="2400" dirty="0" smtClean="0">
                <a:solidFill>
                  <a:srgbClr val="FFC000"/>
                </a:solidFill>
              </a:rPr>
              <a:t>uyulması gereken kuralları</a:t>
            </a:r>
            <a:endParaRPr lang="tr-TR" sz="2400" dirty="0">
              <a:solidFill>
                <a:srgbClr val="FFC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7000892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pc\Downloads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5572140"/>
            <a:ext cx="2519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pc\Downloads\image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5572140"/>
            <a:ext cx="2519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pc\Downloads\image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85918" y="4071942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Güvenli mesafe kuralına göre Müftülüğümüzce gerekli </a:t>
            </a:r>
            <a:r>
              <a:rPr lang="tr-TR" sz="1400" dirty="0" smtClean="0">
                <a:solidFill>
                  <a:srgbClr val="FFC000"/>
                </a:solidFill>
              </a:rPr>
              <a:t>işaretlemeler </a:t>
            </a:r>
            <a:r>
              <a:rPr lang="tr-TR" sz="1400" dirty="0" smtClean="0">
                <a:solidFill>
                  <a:schemeClr val="bg1"/>
                </a:solidFill>
              </a:rPr>
              <a:t>önceden yapılacak,</a:t>
            </a:r>
            <a:r>
              <a:rPr lang="tr-TR" sz="1400" dirty="0" smtClean="0">
                <a:solidFill>
                  <a:srgbClr val="FFC000"/>
                </a:solidFill>
              </a:rPr>
              <a:t>namaz kılınan alan kapasitesinin üzerinde cemaat girişine izin verilmeyecektir.</a:t>
            </a:r>
            <a:r>
              <a:rPr lang="tr-TR" sz="1400" dirty="0" smtClean="0">
                <a:solidFill>
                  <a:schemeClr val="bg1"/>
                </a:solidFill>
              </a:rPr>
              <a:t>Her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 smtClean="0">
                <a:solidFill>
                  <a:schemeClr val="bg1"/>
                </a:solidFill>
              </a:rPr>
              <a:t>bir vatandaşımız yanında </a:t>
            </a:r>
            <a:r>
              <a:rPr lang="tr-TR" sz="1400" dirty="0" smtClean="0">
                <a:solidFill>
                  <a:srgbClr val="FFC000"/>
                </a:solidFill>
              </a:rPr>
              <a:t>seccade</a:t>
            </a:r>
            <a:r>
              <a:rPr lang="tr-TR" sz="1400" dirty="0" smtClean="0">
                <a:solidFill>
                  <a:schemeClr val="bg1"/>
                </a:solidFill>
              </a:rPr>
              <a:t> ile gelecek,işaretli yerlere seccadesini sererek namazını eda edecektir.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643174" y="5572140"/>
            <a:ext cx="2519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pc\Downloads\image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5572140"/>
            <a:ext cx="25192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pc\Downloads\image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5572140"/>
            <a:ext cx="2519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pc\Downloads\image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5572140"/>
            <a:ext cx="25192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pc\Downloads\image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43174" y="5572140"/>
            <a:ext cx="25192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FF00"/>
                </a:solidFill>
              </a:rPr>
              <a:t>Karamürsel Müftülüğü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61</Words>
  <Application>Microsoft Office PowerPoint</Application>
  <PresentationFormat>Ekran Gösterisi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Company>yaschir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yaschir</dc:creator>
  <cp:lastModifiedBy>yaschir</cp:lastModifiedBy>
  <cp:revision>15</cp:revision>
  <dcterms:created xsi:type="dcterms:W3CDTF">2020-05-23T16:06:32Z</dcterms:created>
  <dcterms:modified xsi:type="dcterms:W3CDTF">2020-05-23T19:05:43Z</dcterms:modified>
</cp:coreProperties>
</file>